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178E7-432A-EFF6-C7DF-7FFB05036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7F5830-BC1B-9102-17D8-C6D95AD2C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55F3E-1C0C-A879-C03E-B7A1043D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21D43-9A42-D8B4-E24B-9305898D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5F51F-9361-F91C-D2A8-397A8B7D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0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833C4-132F-6971-4D2C-8823C9F2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E32B87-E4A5-A71F-F70C-0D194E056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54A14E-D0E5-4B32-0D80-67C63AD9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EE29C-C4D4-C3CA-3E90-1F0E8A87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5B1E2-19CD-2312-A385-B33D361A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02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6C242F-C5A0-F342-BF6F-7E0830380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C08CD9-B90F-F4B3-4C99-C38C79113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806FC-0EFA-BCE2-76E7-65485AF0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95BB0-F9E4-B6FB-F80F-4185584DC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F71483-FBE0-215F-177C-7D3B1C90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1CA-F1F9-9E3D-BF80-756A748A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61738C-0D6D-9F72-C2CA-6987BD41B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41F57-7251-45BF-2F8C-9CB097F0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B990D-51B0-4272-9ECE-6F18516D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5A111-F370-ECD5-ED32-3885F026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759C5-3D67-2933-8A73-C47D4B6C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8B0216-E7FD-E2DB-934A-077B10E53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894F19-E401-06F1-7430-CEE983BC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AA8957-2BF5-ADA3-5985-E3598B1F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060E1-A657-B440-D41B-1664B470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35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C0488-913B-9A65-D21E-9348463E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63BF0-B297-F28D-80E9-41D79E950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A26084-1B6C-E789-BAC3-2B7CEE840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7E59C3-B9D6-AFE7-28D8-3A845731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EB629-1911-4413-29A5-B6B4D940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1506C-D3B9-8D25-53AE-A0F01294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68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007A2-AAC9-B7E3-4B44-02848D3C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87D031-DB29-4169-447C-5040F768C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D57DA5-4C37-4475-58C2-518A326F1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CCD446-DC52-9D81-4876-BABCD7401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21935B-AB18-9A23-E3B8-08E3DDEE9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8E49BE-E628-910D-EBEA-3E6D7B18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1A575D-F468-DAB3-3B58-A7A06064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6BBA8B-211E-531A-6322-450BE94D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0BF67-866B-A6CC-E687-D4ED805C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6E53DC-F073-0776-6522-81B1682F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B718B6-CFA2-CEE2-CC17-63AD8EDC0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9D9D5F-FAE0-B7F7-71AB-D1845EE7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9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A4DD6E-6CA8-BC85-3C74-90CB12B1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B5E67C-0BE3-9D02-B30D-2EBF30A9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3F65F4-8528-C61A-5184-0683EE8C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69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F478A-0ADA-B87E-3289-0573C982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6FA03-25B5-DB8D-E31C-A7D994CB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7BA2EA-9689-B61D-B323-7F212625D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6ECE1-25A1-EB98-F3D2-1D7BBB6D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241D34-2EDB-CEB3-EF90-33D26AA6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E8B822-D386-BA69-4D9A-E4DC4333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7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8C113-26C6-5AF6-70D1-5DFDF39D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270830-B529-45F7-45DE-5BFB98087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F5B7BA-B10A-FC9D-114B-BABB3AF8D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55A4F2-7556-8D89-E51B-D17AE90E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6E90D2-A097-F056-72F7-4D5A2179A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F6C0E6-68E9-5E79-0491-EA0229B2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9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809E1D-78D5-D83C-CEA9-B772A57F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628299-1EBA-3AF1-4D5B-426DD06C2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5D804E-AC01-71EE-9AA3-06624F60A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C0EB1C-8D5E-76E3-913E-C15D9BA0A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598CB-6DE9-A3F2-CE7C-052536356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131AC3-F14A-985D-B755-CD123C6B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709"/>
            <a:ext cx="11878191" cy="23208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4E17B4-6690-0B76-D6A9-63EA6049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1045"/>
            <a:ext cx="12192000" cy="26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0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6029F105-38E2-BE62-CE49-9C21081C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31069"/>
            <a:ext cx="5294716" cy="239585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7CACB86E-49FA-FBF4-8DE2-62A66597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17834"/>
            <a:ext cx="5294715" cy="24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8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45A54E-EFC9-06F3-F6EE-23C33505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0" y="0"/>
            <a:ext cx="8022396" cy="3641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F71873-9D81-DA58-4EB7-D677CB68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0" y="3206709"/>
            <a:ext cx="9047905" cy="28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4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4BCFFF-04BF-1671-20D2-A5B7E76A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9" y="378372"/>
            <a:ext cx="8297167" cy="2840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30997D-E0B1-00FA-FB7A-FB2BDCF52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9" y="3219097"/>
            <a:ext cx="8436071" cy="30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C49AEFD-6232-0FC7-006B-C0A7FAF2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93" y="321734"/>
            <a:ext cx="4611381" cy="290517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 1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D49BD3-9323-EE91-A450-3842E7D8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177" y="321734"/>
            <a:ext cx="4272308" cy="29051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3DEAE23-D759-2397-939D-564C1942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9" y="3631096"/>
            <a:ext cx="5112148" cy="2760560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C7D0BF81-BF6B-E8CE-179B-D49293E09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362" y="3631096"/>
            <a:ext cx="427993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7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5F9A25B-C5E9-DB87-FB91-FCAAFF40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" t="10225" r="-489" b="8844"/>
          <a:stretch/>
        </p:blipFill>
        <p:spPr>
          <a:xfrm>
            <a:off x="262618" y="0"/>
            <a:ext cx="5190969" cy="3035300"/>
          </a:xfrm>
          <a:prstGeom prst="rect">
            <a:avLst/>
          </a:prstGeom>
        </p:spPr>
      </p:pic>
      <p:sp>
        <p:nvSpPr>
          <p:cNvPr id="29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0E873B-E86D-8B07-59CD-E4225A42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2" b="6010"/>
          <a:stretch/>
        </p:blipFill>
        <p:spPr>
          <a:xfrm>
            <a:off x="7322777" y="-11854"/>
            <a:ext cx="3758227" cy="3395134"/>
          </a:xfrm>
          <a:prstGeom prst="rect">
            <a:avLst/>
          </a:prstGeom>
        </p:spPr>
      </p:pic>
      <p:sp>
        <p:nvSpPr>
          <p:cNvPr id="30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F54449-BC44-C060-642A-376ECFEEC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35" y="3631096"/>
            <a:ext cx="4416896" cy="2760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22D8B-B197-65F7-0B50-5CDC51049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803" y="3631096"/>
            <a:ext cx="3693056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3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PEILIN XIONG</dc:creator>
  <cp:lastModifiedBy>PEILIN XIONG</cp:lastModifiedBy>
  <cp:revision>2</cp:revision>
  <dcterms:created xsi:type="dcterms:W3CDTF">2024-09-26T01:42:18Z</dcterms:created>
  <dcterms:modified xsi:type="dcterms:W3CDTF">2024-09-26T05:24:20Z</dcterms:modified>
</cp:coreProperties>
</file>